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4"/>
  </p:notesMasterIdLst>
  <p:handoutMasterIdLst>
    <p:handoutMasterId r:id="rId15"/>
  </p:handoutMasterIdLst>
  <p:sldIdLst>
    <p:sldId id="256" r:id="rId6"/>
    <p:sldId id="263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custDataLst>
    <p:tags r:id="rId1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962" userDrawn="1">
          <p15:clr>
            <a:srgbClr val="A4A3A4"/>
          </p15:clr>
        </p15:guide>
        <p15:guide id="3" orient="horz" pos="230" userDrawn="1">
          <p15:clr>
            <a:srgbClr val="A4A3A4"/>
          </p15:clr>
        </p15:guide>
        <p15:guide id="5" pos="3922" userDrawn="1">
          <p15:clr>
            <a:srgbClr val="A4A3A4"/>
          </p15:clr>
        </p15:guide>
        <p15:guide id="6" pos="3749" userDrawn="1">
          <p15:clr>
            <a:srgbClr val="A4A3A4"/>
          </p15:clr>
        </p15:guide>
        <p15:guide id="7" pos="394" userDrawn="1">
          <p15:clr>
            <a:srgbClr val="A4A3A4"/>
          </p15:clr>
        </p15:guide>
        <p15:guide id="8" pos="72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1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orient="horz" pos="3962"/>
        <p:guide orient="horz" pos="230"/>
        <p:guide pos="3922"/>
        <p:guide pos="3749"/>
        <p:guide pos="394"/>
        <p:guide pos="7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210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D2E4-C34F-486B-97B8-D85FB71522B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307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3030" y="174624"/>
            <a:ext cx="2688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74624"/>
            <a:ext cx="269035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25650" y="633413"/>
            <a:ext cx="2806700" cy="157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387825"/>
            <a:ext cx="5486400" cy="58744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3029" y="8544320"/>
            <a:ext cx="2362199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775857" y="8544320"/>
            <a:ext cx="130628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62006B3-C717-4A46-A590-9DF4448FAC7F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Securitas_186_CMYK.pdf">
            <a:extLst>
              <a:ext uri="{FF2B5EF4-FFF2-40B4-BE49-F238E27FC236}">
                <a16:creationId xmlns:a16="http://schemas.microsoft.com/office/drawing/2014/main" id="{85AB981E-B66B-46A1-9FB1-9AC5C0298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7977" y="8544320"/>
            <a:ext cx="782627" cy="437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9391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"/>
          <p:cNvSpPr>
            <a:spLocks noGrp="1"/>
          </p:cNvSpPr>
          <p:nvPr>
            <p:ph type="title"/>
          </p:nvPr>
        </p:nvSpPr>
        <p:spPr>
          <a:xfrm>
            <a:off x="625313" y="605644"/>
            <a:ext cx="9924610" cy="6687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sv-SE" dirty="0"/>
          </a:p>
        </p:txBody>
      </p:sp>
      <p:sp>
        <p:nvSpPr>
          <p:cNvPr id="5" name="Tekstvak bullets"/>
          <p:cNvSpPr>
            <a:spLocks noGrp="1"/>
          </p:cNvSpPr>
          <p:nvPr>
            <p:ph idx="1"/>
          </p:nvPr>
        </p:nvSpPr>
        <p:spPr>
          <a:xfrm>
            <a:off x="625312" y="1762577"/>
            <a:ext cx="10941376" cy="4517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7956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7464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26162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16291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811619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51621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61173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146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988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6851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9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365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1804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6418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083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9806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444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D33A-F540-46C5-B4DA-65180A4C6568}" type="datetimeFigureOut">
              <a:rPr lang="nl-NL" smtClean="0"/>
              <a:t>24-3-2020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5260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625313" y="605644"/>
            <a:ext cx="9924610" cy="6687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Klikken om de titelstijl van het model te bewerken</a:t>
            </a:r>
            <a:endParaRPr lang="sv-SE" dirty="0"/>
          </a:p>
        </p:txBody>
      </p:sp>
      <p:sp>
        <p:nvSpPr>
          <p:cNvPr id="3" name="Tekstvak bullets"/>
          <p:cNvSpPr>
            <a:spLocks noGrp="1"/>
          </p:cNvSpPr>
          <p:nvPr>
            <p:ph type="body" idx="1"/>
          </p:nvPr>
        </p:nvSpPr>
        <p:spPr>
          <a:xfrm>
            <a:off x="625312" y="1762577"/>
            <a:ext cx="10941376" cy="4517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Logo Securitas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0783226" y="365126"/>
            <a:ext cx="782423" cy="437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433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13" indent="-182563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30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86" userDrawn="1">
          <p15:clr>
            <a:srgbClr val="F26B43"/>
          </p15:clr>
        </p15:guide>
        <p15:guide id="4" orient="horz" pos="810" userDrawn="1">
          <p15:clr>
            <a:srgbClr val="F26B43"/>
          </p15:clr>
        </p15:guide>
        <p15:guide id="5" orient="horz" pos="3959" userDrawn="1">
          <p15:clr>
            <a:srgbClr val="F26B43"/>
          </p15:clr>
        </p15:guide>
        <p15:guide id="6" orient="horz" pos="109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8" name="Logo Securitas"/>
          <p:cNvPicPr>
            <a:picLocks noChangeAspect="1"/>
          </p:cNvPicPr>
          <p:nvPr userDrawn="1"/>
        </p:nvPicPr>
        <p:blipFill>
          <a:blip r:embed="rId20">
            <a:extLst/>
          </a:blip>
          <a:stretch>
            <a:fillRect/>
          </a:stretch>
        </p:blipFill>
        <p:spPr>
          <a:xfrm>
            <a:off x="10783226" y="365126"/>
            <a:ext cx="782423" cy="4376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1387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86" userDrawn="1">
          <p15:clr>
            <a:srgbClr val="F26B43"/>
          </p15:clr>
        </p15:guide>
        <p15:guide id="4" orient="horz" pos="810" userDrawn="1">
          <p15:clr>
            <a:srgbClr val="F26B43"/>
          </p15:clr>
        </p15:guide>
        <p15:guide id="5" orient="horz" pos="3959" userDrawn="1">
          <p15:clr>
            <a:srgbClr val="F26B43"/>
          </p15:clr>
        </p15:guide>
        <p15:guide id="6" orient="horz" pos="10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82" y="131471"/>
            <a:ext cx="2515406" cy="3360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157">
            <a:off x="604076" y="3607474"/>
            <a:ext cx="4789569" cy="29728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807">
            <a:off x="1453985" y="200527"/>
            <a:ext cx="2457144" cy="32761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857">
            <a:off x="8528870" y="3125156"/>
            <a:ext cx="2182956" cy="423361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113">
            <a:off x="5897355" y="791203"/>
            <a:ext cx="2529660" cy="337288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95794" y="77832"/>
            <a:ext cx="1075508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Lieve juffen en meesters, Een dikke duim omhoog voor jullie!!!</a:t>
            </a:r>
            <a:endParaRPr lang="nl-NL" sz="2800" b="1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06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A381-9753-4B5C-83B2-56CB2AF1CEA6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99" y="35878"/>
            <a:ext cx="4154020" cy="31155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687">
            <a:off x="441053" y="348716"/>
            <a:ext cx="2516234" cy="33549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94">
            <a:off x="294021" y="3848679"/>
            <a:ext cx="3276802" cy="24631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822">
            <a:off x="5495947" y="2565716"/>
            <a:ext cx="2034424" cy="361675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353">
            <a:off x="7820295" y="3574778"/>
            <a:ext cx="4014651" cy="3010989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856412" y="6324701"/>
            <a:ext cx="34627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Centaur" panose="02030504050205020304" pitchFamily="18" charset="0"/>
              </a:rPr>
              <a:t>Voor alles wat jullie regelen voor ons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Centaur" panose="02030504050205020304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9" y="67717"/>
            <a:ext cx="2457468" cy="32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93" y="114903"/>
            <a:ext cx="1995216" cy="35470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158">
            <a:off x="648565" y="592204"/>
            <a:ext cx="4495352" cy="269159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610">
            <a:off x="6233426" y="380103"/>
            <a:ext cx="2339104" cy="31157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823">
            <a:off x="286167" y="3826237"/>
            <a:ext cx="3512457" cy="263434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63" y="4100155"/>
            <a:ext cx="3297692" cy="24748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423">
            <a:off x="8537245" y="3628796"/>
            <a:ext cx="2145139" cy="286018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458168" y="3538996"/>
            <a:ext cx="53470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Chiller" panose="04020404031007020602" pitchFamily="82" charset="0"/>
              </a:rPr>
              <a:t>Zodat we ook nog wat kunnen leren in deze rare periode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3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959">
            <a:off x="348346" y="370946"/>
            <a:ext cx="4702628" cy="26439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2" y="74066"/>
            <a:ext cx="2323217" cy="41321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754">
            <a:off x="6454591" y="405431"/>
            <a:ext cx="2477473" cy="33032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6" y="3311733"/>
            <a:ext cx="2595334" cy="34604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54" y="3048175"/>
            <a:ext cx="2139644" cy="369060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605">
            <a:off x="8084224" y="3327830"/>
            <a:ext cx="1850258" cy="32246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556077" y="3465375"/>
            <a:ext cx="31503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Goudy Stout" panose="0202090407030B020401" pitchFamily="18" charset="0"/>
              </a:rPr>
              <a:t>TOPPIE!!!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9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1" y="348341"/>
            <a:ext cx="1617631" cy="33310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22" y="91437"/>
            <a:ext cx="2805250" cy="37403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2916">
            <a:off x="3332661" y="311060"/>
            <a:ext cx="2681152" cy="35356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4128">
            <a:off x="6166348" y="2603716"/>
            <a:ext cx="2123531" cy="37751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783">
            <a:off x="3044236" y="3558980"/>
            <a:ext cx="1683485" cy="29928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0" y="3142588"/>
            <a:ext cx="1943882" cy="345579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040">
            <a:off x="9479685" y="4003802"/>
            <a:ext cx="1501480" cy="2669297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944687" y="348341"/>
            <a:ext cx="31470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Lucida Calligraphy" panose="03010101010101010101" pitchFamily="66" charset="0"/>
              </a:rPr>
              <a:t>Op deze manier willen de kinderen en de ouders laten weten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48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43" y="45716"/>
            <a:ext cx="1946979" cy="34612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338">
            <a:off x="442011" y="291013"/>
            <a:ext cx="3568129" cy="26760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654">
            <a:off x="8069175" y="201409"/>
            <a:ext cx="1720624" cy="30588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7027">
            <a:off x="684415" y="3310491"/>
            <a:ext cx="1824309" cy="32432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052">
            <a:off x="6525615" y="3021420"/>
            <a:ext cx="1941210" cy="345104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490">
            <a:off x="9478937" y="3650019"/>
            <a:ext cx="2253292" cy="300438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532694" y="1126158"/>
            <a:ext cx="30350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5">
                    <a:lumMod val="75000"/>
                  </a:schemeClr>
                </a:solidFill>
                <a:latin typeface="Segoe Script" panose="030B0504020000000003" pitchFamily="66" charset="0"/>
              </a:rPr>
              <a:t>Dat we waarderen wat jullie voor ons doen</a:t>
            </a:r>
            <a:endParaRPr lang="nl-NL" dirty="0">
              <a:solidFill>
                <a:schemeClr val="accent5">
                  <a:lumMod val="75000"/>
                </a:schemeClr>
              </a:solidFill>
              <a:latin typeface="Segoe Script" panose="030B0504020000000003" pitchFamily="66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251">
            <a:off x="3766825" y="3218644"/>
            <a:ext cx="1881244" cy="33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0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34" y="113212"/>
            <a:ext cx="2147684" cy="465622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234">
            <a:off x="2108497" y="374126"/>
            <a:ext cx="4125005" cy="30956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26">
            <a:off x="6848874" y="383648"/>
            <a:ext cx="2520778" cy="33610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429">
            <a:off x="501132" y="3191538"/>
            <a:ext cx="1897523" cy="33733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57" y="3974975"/>
            <a:ext cx="4939594" cy="27785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553">
            <a:off x="9462426" y="3645544"/>
            <a:ext cx="1364190" cy="303153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138" y="470262"/>
            <a:ext cx="195802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latin typeface="Viner Hand ITC" panose="03070502030502020203" pitchFamily="66" charset="0"/>
              </a:rPr>
              <a:t>Ook van de kinderen die niet op de foto staan</a:t>
            </a:r>
            <a:endParaRPr lang="nl-NL" sz="2400" dirty="0">
              <a:solidFill>
                <a:schemeClr val="accent5">
                  <a:lumMod val="75000"/>
                </a:schemeClr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8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103" y="780957"/>
            <a:ext cx="1639951" cy="36443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4352">
            <a:off x="-344335" y="3752845"/>
            <a:ext cx="3657171" cy="20571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190">
            <a:off x="3491056" y="2973960"/>
            <a:ext cx="2650127" cy="353350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890">
            <a:off x="5741359" y="833217"/>
            <a:ext cx="1866652" cy="33184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098">
            <a:off x="7859068" y="3613252"/>
            <a:ext cx="2284225" cy="304563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9707" y="114226"/>
            <a:ext cx="2767022" cy="368936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78536" y="11516"/>
            <a:ext cx="119815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accent5">
                    <a:lumMod val="75000"/>
                  </a:schemeClr>
                </a:solidFill>
                <a:latin typeface="Goudy Stout" panose="0202090407030B020401" pitchFamily="18" charset="0"/>
              </a:rPr>
              <a:t>HEEL erg bedankt!!</a:t>
            </a:r>
            <a:endParaRPr lang="nl-NL" sz="4400" dirty="0">
              <a:solidFill>
                <a:schemeClr val="accent5">
                  <a:lumMod val="75000"/>
                </a:schemeClr>
              </a:solidFill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GO_COUNT" val="15"/>
</p:tagLst>
</file>

<file path=ppt/theme/theme1.xml><?xml version="1.0" encoding="utf-8"?>
<a:theme xmlns:a="http://schemas.openxmlformats.org/drawingml/2006/main" name="Securitas">
  <a:themeElements>
    <a:clrScheme name="Securitas Colors New">
      <a:dk1>
        <a:sysClr val="windowText" lastClr="000000"/>
      </a:dk1>
      <a:lt1>
        <a:sysClr val="window" lastClr="FFFFFF"/>
      </a:lt1>
      <a:dk2>
        <a:srgbClr val="626366"/>
      </a:dk2>
      <a:lt2>
        <a:srgbClr val="9C9EA1"/>
      </a:lt2>
      <a:accent1>
        <a:srgbClr val="2DABE2"/>
      </a:accent1>
      <a:accent2>
        <a:srgbClr val="11C9B7"/>
      </a:accent2>
      <a:accent3>
        <a:srgbClr val="6EBDE9"/>
      </a:accent3>
      <a:accent4>
        <a:srgbClr val="81D3C9"/>
      </a:accent4>
      <a:accent5>
        <a:srgbClr val="0077B7"/>
      </a:accent5>
      <a:accent6>
        <a:srgbClr val="008074"/>
      </a:accent6>
      <a:hlink>
        <a:srgbClr val="007DC2"/>
      </a:hlink>
      <a:folHlink>
        <a:srgbClr val="6EBDE8"/>
      </a:folHlink>
    </a:clrScheme>
    <a:fontScheme name="Securitas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spcBef>
            <a:spcPts val="1200"/>
          </a:spcBef>
          <a:defRPr sz="1600" dirty="0" smtClean="0"/>
        </a:defPPr>
      </a:lstStyle>
    </a:txDef>
  </a:objectDefaults>
  <a:extraClrSchemeLst/>
  <a:custClrLst>
    <a:custClr name="Scuritas Blue">
      <a:srgbClr val="2DABE2"/>
    </a:custClr>
    <a:custClr name="Securitas Green">
      <a:srgbClr val="11C9B7"/>
    </a:custClr>
    <a:custClr name="Securitas Black 75%">
      <a:srgbClr val="626366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ecuritas Orange Accent NEVER USE ALONE">
      <a:srgbClr val="F9AC31"/>
    </a:custClr>
    <a:custClr name="Securitas Blue 70%">
      <a:srgbClr val="6EBDE9"/>
    </a:custClr>
    <a:custClr name="Securitas Green 70%">
      <a:srgbClr val="81D3C9"/>
    </a:custClr>
    <a:custClr name="Securitas Black 60%">
      <a:srgbClr val="80818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ecuritas Blue 45%">
      <a:srgbClr val="97CEE7"/>
    </a:custClr>
    <a:custClr name="Securitas Green 45%">
      <a:srgbClr val="A7DBDA"/>
    </a:custClr>
    <a:custClr name="Securitas Black 45%">
      <a:srgbClr val="9C9EA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ecuritas Blue 25%">
      <a:srgbClr val="BDDCEB"/>
    </a:custClr>
    <a:custClr name="Securitas Green 25%">
      <a:srgbClr val="CDEAEB"/>
    </a:custClr>
    <a:custClr name="Securitas Black 30%">
      <a:srgbClr val="BBBDB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Securitas Black 15%">
      <a:srgbClr val="DBDC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Blank" id="{F4B8B5DD-D375-45F4-B1A3-1790D6330084}" vid="{595FE903-5DE4-4492-9B02-C4A708BCB169}"/>
    </a:ext>
  </a:extLst>
</a:theme>
</file>

<file path=ppt/theme/theme2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E33F9896D214982A128815F7BD7BE" ma:contentTypeVersion="5" ma:contentTypeDescription="Create a new document." ma:contentTypeScope="" ma:versionID="8da505195f99324b2e6b47f74adeca7d">
  <xsd:schema xmlns:xsd="http://www.w3.org/2001/XMLSchema" xmlns:xs="http://www.w3.org/2001/XMLSchema" xmlns:p="http://schemas.microsoft.com/office/2006/metadata/properties" xmlns:ns3="12ba1773-27e6-412d-b403-086e2ffcb856" xmlns:ns4="60c98a31-133a-42e9-853e-de26c13f74be" targetNamespace="http://schemas.microsoft.com/office/2006/metadata/properties" ma:root="true" ma:fieldsID="2d084923639c0c04167f5e37df1c1603" ns3:_="" ns4:_="">
    <xsd:import namespace="12ba1773-27e6-412d-b403-086e2ffcb856"/>
    <xsd:import namespace="60c98a31-133a-42e9-853e-de26c13f74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a1773-27e6-412d-b403-086e2ffcb8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98a31-133a-42e9-853e-de26c13f74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ED5C0-B124-4A91-B4D4-AE41A7A51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a1773-27e6-412d-b403-086e2ffcb856"/>
    <ds:schemaRef ds:uri="60c98a31-133a-42e9-853e-de26c13f74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CAD00E-286A-4452-89BB-4699DBB80FE7}">
  <ds:schemaRefs>
    <ds:schemaRef ds:uri="12ba1773-27e6-412d-b403-086e2ffcb856"/>
    <ds:schemaRef ds:uri="http://purl.org/dc/terms/"/>
    <ds:schemaRef ds:uri="http://schemas.openxmlformats.org/package/2006/metadata/core-properties"/>
    <ds:schemaRef ds:uri="60c98a31-133a-42e9-853e-de26c13f74b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9F1541-C05F-431F-A7B7-15C992B96E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66</Words>
  <Application>Microsoft Office PowerPoint</Application>
  <PresentationFormat>Breedbeeld</PresentationFormat>
  <Paragraphs>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21" baseType="lpstr">
      <vt:lpstr>Arial</vt:lpstr>
      <vt:lpstr>Bradley Hand ITC</vt:lpstr>
      <vt:lpstr>Calibri</vt:lpstr>
      <vt:lpstr>Centaur</vt:lpstr>
      <vt:lpstr>Chiller</vt:lpstr>
      <vt:lpstr>Goudy Stout</vt:lpstr>
      <vt:lpstr>Lucida Calligraphy</vt:lpstr>
      <vt:lpstr>Segoe Script</vt:lpstr>
      <vt:lpstr>Tahoma</vt:lpstr>
      <vt:lpstr>Trebuchet MS</vt:lpstr>
      <vt:lpstr>Viner Hand ITC</vt:lpstr>
      <vt:lpstr>Securitas</vt:lpstr>
      <vt:lpstr>Berlijn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Rosanne Min</dc:creator>
  <cp:lastModifiedBy>Rosanne Min</cp:lastModifiedBy>
  <cp:revision>11</cp:revision>
  <dcterms:created xsi:type="dcterms:W3CDTF">2020-03-23T09:30:10Z</dcterms:created>
  <dcterms:modified xsi:type="dcterms:W3CDTF">2020-03-24T12:51:48Z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0x010100DB1E33F9896D214982A128815F7BD7BE</vt:lpwstr>
  </property>
</Properties>
</file>